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BC14-C595-40F1-98D8-3F2C069AA4FE}" type="datetimeFigureOut">
              <a:rPr lang="es-ES" smtClean="0"/>
              <a:t>04/01/2011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D3D21-9268-457B-A840-E95D9662F93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576" y="476672"/>
          <a:ext cx="7704856" cy="5832648"/>
        </p:xfrm>
        <a:graphic>
          <a:graphicData uri="http://schemas.openxmlformats.org/presentationml/2006/ole">
            <p:oleObj spid="_x0000_s1026" name="Acrobat Document" r:id="rId3" imgW="5667375" imgH="8019921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3528" y="332656"/>
          <a:ext cx="8568952" cy="5760640"/>
        </p:xfrm>
        <a:graphic>
          <a:graphicData uri="http://schemas.openxmlformats.org/presentationml/2006/ole">
            <p:oleObj spid="_x0000_s2050" name="Acrobat Document" r:id="rId3" imgW="5667375" imgH="8019921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Tema de Office</vt:lpstr>
      <vt:lpstr>Adobe Acrobat Document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Usuari</cp:lastModifiedBy>
  <cp:revision>5</cp:revision>
  <dcterms:created xsi:type="dcterms:W3CDTF">2011-01-04T09:08:37Z</dcterms:created>
  <dcterms:modified xsi:type="dcterms:W3CDTF">2011-01-04T09:49:10Z</dcterms:modified>
</cp:coreProperties>
</file>